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60" r:id="rId1"/>
  </p:sldMasterIdLst>
  <p:notesMasterIdLst>
    <p:notesMasterId r:id="rId3"/>
  </p:notesMasterIdLst>
  <p:sldIdLst>
    <p:sldId id="256" r:id="rId2"/>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5pPr>
    <a:lvl6pPr marL="2286000" algn="l" defTabSz="914400" rtl="0" eaLnBrk="1" latinLnBrk="0" hangingPunct="1">
      <a:defRPr sz="1600" kern="1200">
        <a:solidFill>
          <a:schemeClr val="tx1"/>
        </a:solidFill>
        <a:latin typeface="Times New Roman" panose="02020603050405020304" pitchFamily="18" charset="0"/>
        <a:ea typeface="+mn-ea"/>
        <a:cs typeface="+mn-cs"/>
      </a:defRPr>
    </a:lvl6pPr>
    <a:lvl7pPr marL="2743200" algn="l" defTabSz="914400" rtl="0" eaLnBrk="1" latinLnBrk="0" hangingPunct="1">
      <a:defRPr sz="1600" kern="1200">
        <a:solidFill>
          <a:schemeClr val="tx1"/>
        </a:solidFill>
        <a:latin typeface="Times New Roman" panose="02020603050405020304" pitchFamily="18" charset="0"/>
        <a:ea typeface="+mn-ea"/>
        <a:cs typeface="+mn-cs"/>
      </a:defRPr>
    </a:lvl7pPr>
    <a:lvl8pPr marL="3200400" algn="l" defTabSz="914400" rtl="0" eaLnBrk="1" latinLnBrk="0" hangingPunct="1">
      <a:defRPr sz="1600" kern="1200">
        <a:solidFill>
          <a:schemeClr val="tx1"/>
        </a:solidFill>
        <a:latin typeface="Times New Roman" panose="02020603050405020304" pitchFamily="18" charset="0"/>
        <a:ea typeface="+mn-ea"/>
        <a:cs typeface="+mn-cs"/>
      </a:defRPr>
    </a:lvl8pPr>
    <a:lvl9pPr marL="3657600" algn="l" defTabSz="914400" rtl="0" eaLnBrk="1" latinLnBrk="0" hangingPunct="1">
      <a:defRPr sz="1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04" autoAdjust="0"/>
    <p:restoredTop sz="94578" autoAdjust="0"/>
  </p:normalViewPr>
  <p:slideViewPr>
    <p:cSldViewPr snapToGrid="0" snapToObjects="1">
      <p:cViewPr varScale="1">
        <p:scale>
          <a:sx n="89" d="100"/>
          <a:sy n="89" d="100"/>
        </p:scale>
        <p:origin x="194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2D2EE04-2776-7845-A9BC-E320F70231E3}"/>
              </a:ext>
            </a:extLst>
          </p:cNvPr>
          <p:cNvSpPr>
            <a:spLocks noGrp="1"/>
          </p:cNvSpPr>
          <p:nvPr>
            <p:ph type="hdr" sz="quarter"/>
          </p:nvPr>
        </p:nvSpPr>
        <p:spPr>
          <a:xfrm>
            <a:off x="0" y="0"/>
            <a:ext cx="3036888" cy="463550"/>
          </a:xfrm>
          <a:prstGeom prst="rect">
            <a:avLst/>
          </a:prstGeom>
        </p:spPr>
        <p:txBody>
          <a:bodyPr vert="horz" lIns="92226" tIns="46113" rIns="92226" bIns="46113" rtlCol="0"/>
          <a:lstStyle>
            <a:lvl1pPr algn="l">
              <a:defRPr sz="1200" dirty="0"/>
            </a:lvl1pPr>
          </a:lstStyle>
          <a:p>
            <a:pPr>
              <a:defRPr/>
            </a:pPr>
            <a:endParaRPr lang="en-US"/>
          </a:p>
        </p:txBody>
      </p:sp>
      <p:sp>
        <p:nvSpPr>
          <p:cNvPr id="3" name="Date Placeholder 2">
            <a:extLst>
              <a:ext uri="{FF2B5EF4-FFF2-40B4-BE49-F238E27FC236}">
                <a16:creationId xmlns:a16="http://schemas.microsoft.com/office/drawing/2014/main" id="{F5249FDB-921B-AC4E-9719-E5B7CB928A4F}"/>
              </a:ext>
            </a:extLst>
          </p:cNvPr>
          <p:cNvSpPr>
            <a:spLocks noGrp="1"/>
          </p:cNvSpPr>
          <p:nvPr>
            <p:ph type="dt" idx="1"/>
          </p:nvPr>
        </p:nvSpPr>
        <p:spPr>
          <a:xfrm>
            <a:off x="3971925" y="0"/>
            <a:ext cx="3036888" cy="463550"/>
          </a:xfrm>
          <a:prstGeom prst="rect">
            <a:avLst/>
          </a:prstGeom>
        </p:spPr>
        <p:txBody>
          <a:bodyPr vert="horz" lIns="92226" tIns="46113" rIns="92226" bIns="46113" rtlCol="0"/>
          <a:lstStyle>
            <a:lvl1pPr algn="r">
              <a:defRPr sz="1200" smtClean="0"/>
            </a:lvl1pPr>
          </a:lstStyle>
          <a:p>
            <a:pPr>
              <a:defRPr/>
            </a:pPr>
            <a:fld id="{060012FB-A0B9-9C49-A520-D9A36A67B4EF}" type="datetimeFigureOut">
              <a:rPr lang="en-US"/>
              <a:pPr>
                <a:defRPr/>
              </a:pPr>
              <a:t>1/15/26</a:t>
            </a:fld>
            <a:endParaRPr lang="en-US" dirty="0"/>
          </a:p>
        </p:txBody>
      </p:sp>
      <p:sp>
        <p:nvSpPr>
          <p:cNvPr id="4" name="Slide Image Placeholder 3">
            <a:extLst>
              <a:ext uri="{FF2B5EF4-FFF2-40B4-BE49-F238E27FC236}">
                <a16:creationId xmlns:a16="http://schemas.microsoft.com/office/drawing/2014/main" id="{8306B647-0F2F-B34E-BD6B-34FA90F9DBFE}"/>
              </a:ext>
            </a:extLst>
          </p:cNvPr>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26" tIns="46113" rIns="92226" bIns="46113" rtlCol="0" anchor="ctr"/>
          <a:lstStyle/>
          <a:p>
            <a:pPr lvl="0"/>
            <a:endParaRPr lang="en-US" noProof="0" dirty="0"/>
          </a:p>
        </p:txBody>
      </p:sp>
      <p:sp>
        <p:nvSpPr>
          <p:cNvPr id="5" name="Notes Placeholder 4">
            <a:extLst>
              <a:ext uri="{FF2B5EF4-FFF2-40B4-BE49-F238E27FC236}">
                <a16:creationId xmlns:a16="http://schemas.microsoft.com/office/drawing/2014/main" id="{1F9E12E5-0093-8043-9519-7F91AC1D1BE2}"/>
              </a:ext>
            </a:extLst>
          </p:cNvPr>
          <p:cNvSpPr>
            <a:spLocks noGrp="1"/>
          </p:cNvSpPr>
          <p:nvPr>
            <p:ph type="body" sz="quarter" idx="3"/>
          </p:nvPr>
        </p:nvSpPr>
        <p:spPr>
          <a:xfrm>
            <a:off x="701675" y="4416425"/>
            <a:ext cx="5607050" cy="4181475"/>
          </a:xfrm>
          <a:prstGeom prst="rect">
            <a:avLst/>
          </a:prstGeom>
        </p:spPr>
        <p:txBody>
          <a:bodyPr vert="horz" lIns="92226" tIns="46113" rIns="92226" bIns="4611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69F2654-D0EF-CF4E-ABE0-EC4169F35617}"/>
              </a:ext>
            </a:extLst>
          </p:cNvPr>
          <p:cNvSpPr>
            <a:spLocks noGrp="1"/>
          </p:cNvSpPr>
          <p:nvPr>
            <p:ph type="ftr" sz="quarter" idx="4"/>
          </p:nvPr>
        </p:nvSpPr>
        <p:spPr>
          <a:xfrm>
            <a:off x="0" y="8831263"/>
            <a:ext cx="3036888" cy="463550"/>
          </a:xfrm>
          <a:prstGeom prst="rect">
            <a:avLst/>
          </a:prstGeom>
        </p:spPr>
        <p:txBody>
          <a:bodyPr vert="horz" lIns="92226" tIns="46113" rIns="92226" bIns="46113" rtlCol="0" anchor="b"/>
          <a:lstStyle>
            <a:lvl1pPr algn="l">
              <a:defRPr sz="1200" dirty="0"/>
            </a:lvl1pPr>
          </a:lstStyle>
          <a:p>
            <a:pPr>
              <a:defRPr/>
            </a:pPr>
            <a:endParaRPr lang="en-US"/>
          </a:p>
        </p:txBody>
      </p:sp>
      <p:sp>
        <p:nvSpPr>
          <p:cNvPr id="7" name="Slide Number Placeholder 6">
            <a:extLst>
              <a:ext uri="{FF2B5EF4-FFF2-40B4-BE49-F238E27FC236}">
                <a16:creationId xmlns:a16="http://schemas.microsoft.com/office/drawing/2014/main" id="{1A6B6620-22D3-FB4F-ADD0-6C97FBBFF46A}"/>
              </a:ext>
            </a:extLst>
          </p:cNvPr>
          <p:cNvSpPr>
            <a:spLocks noGrp="1"/>
          </p:cNvSpPr>
          <p:nvPr>
            <p:ph type="sldNum" sz="quarter" idx="5"/>
          </p:nvPr>
        </p:nvSpPr>
        <p:spPr>
          <a:xfrm>
            <a:off x="3971925" y="8831263"/>
            <a:ext cx="3036888" cy="463550"/>
          </a:xfrm>
          <a:prstGeom prst="rect">
            <a:avLst/>
          </a:prstGeom>
        </p:spPr>
        <p:txBody>
          <a:bodyPr vert="horz" lIns="92226" tIns="46113" rIns="92226" bIns="46113" rtlCol="0" anchor="b"/>
          <a:lstStyle>
            <a:lvl1pPr algn="r">
              <a:defRPr sz="1200" smtClean="0"/>
            </a:lvl1pPr>
          </a:lstStyle>
          <a:p>
            <a:pPr>
              <a:defRPr/>
            </a:pPr>
            <a:fld id="{1734A144-5D56-9E4B-AEBC-43820F736F9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Slide Image Placeholder 1">
            <a:extLst>
              <a:ext uri="{FF2B5EF4-FFF2-40B4-BE49-F238E27FC236}">
                <a16:creationId xmlns:a16="http://schemas.microsoft.com/office/drawing/2014/main" id="{5ACA0BEE-3581-BC49-9EFF-1AE575EA563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8" name="Notes Placeholder 2">
            <a:extLst>
              <a:ext uri="{FF2B5EF4-FFF2-40B4-BE49-F238E27FC236}">
                <a16:creationId xmlns:a16="http://schemas.microsoft.com/office/drawing/2014/main" id="{6DB78517-4E76-A347-AC16-C5B3150C739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099" name="Slide Number Placeholder 3">
            <a:extLst>
              <a:ext uri="{FF2B5EF4-FFF2-40B4-BE49-F238E27FC236}">
                <a16:creationId xmlns:a16="http://schemas.microsoft.com/office/drawing/2014/main" id="{CBDC84BB-6817-5B4E-A0D4-9E7991CF0FC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fld id="{4594B17F-3E83-BD43-BA3F-6D190C1E2F8F}"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CB49078-0022-CA4F-9706-A9DEEA09072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64C003A-6374-C449-8576-AD13475B6297}"/>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1AAEE5B9-8A83-CA49-ACBA-E6DA3CEA6530}"/>
              </a:ext>
            </a:extLst>
          </p:cNvPr>
          <p:cNvSpPr>
            <a:spLocks noGrp="1"/>
          </p:cNvSpPr>
          <p:nvPr>
            <p:ph type="sldNum" sz="quarter" idx="12"/>
          </p:nvPr>
        </p:nvSpPr>
        <p:spPr/>
        <p:txBody>
          <a:bodyPr/>
          <a:lstStyle>
            <a:lvl1pPr>
              <a:defRPr/>
            </a:lvl1pPr>
          </a:lstStyle>
          <a:p>
            <a:pPr>
              <a:defRPr/>
            </a:pPr>
            <a:fld id="{19145A05-7904-6B43-8DFB-F720D6A81CEB}" type="slidenum">
              <a:rPr lang="en-US" altLang="en-US"/>
              <a:pPr>
                <a:defRPr/>
              </a:pPr>
              <a:t>‹#›</a:t>
            </a:fld>
            <a:endParaRPr lang="en-US" altLang="en-US" dirty="0"/>
          </a:p>
        </p:txBody>
      </p:sp>
    </p:spTree>
    <p:extLst>
      <p:ext uri="{BB962C8B-B14F-4D97-AF65-F5344CB8AC3E}">
        <p14:creationId xmlns:p14="http://schemas.microsoft.com/office/powerpoint/2010/main" val="3198042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B8736A-7A84-B140-92B4-29E14A14F93D}"/>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D6EDD7A5-9800-2A4A-B4C8-6783F356508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281DB760-2CB8-B34D-8E90-9CE420242060}"/>
              </a:ext>
            </a:extLst>
          </p:cNvPr>
          <p:cNvSpPr>
            <a:spLocks noGrp="1"/>
          </p:cNvSpPr>
          <p:nvPr>
            <p:ph type="sldNum" sz="quarter" idx="12"/>
          </p:nvPr>
        </p:nvSpPr>
        <p:spPr/>
        <p:txBody>
          <a:bodyPr/>
          <a:lstStyle>
            <a:lvl1pPr>
              <a:defRPr/>
            </a:lvl1pPr>
          </a:lstStyle>
          <a:p>
            <a:pPr>
              <a:defRPr/>
            </a:pPr>
            <a:fld id="{A2E89C65-6B36-6B4D-836F-005F79AA8FD6}" type="slidenum">
              <a:rPr lang="en-US" altLang="en-US"/>
              <a:pPr>
                <a:defRPr/>
              </a:pPr>
              <a:t>‹#›</a:t>
            </a:fld>
            <a:endParaRPr lang="en-US" altLang="en-US" dirty="0"/>
          </a:p>
        </p:txBody>
      </p:sp>
    </p:spTree>
    <p:extLst>
      <p:ext uri="{BB962C8B-B14F-4D97-AF65-F5344CB8AC3E}">
        <p14:creationId xmlns:p14="http://schemas.microsoft.com/office/powerpoint/2010/main" val="607301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3578DB-83AA-B74B-A410-ADFE47ECEC9D}"/>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768B103A-CFD6-1E4E-B2F0-DA45E794DBE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52DBB104-6980-5646-BFE4-36578D26D75D}"/>
              </a:ext>
            </a:extLst>
          </p:cNvPr>
          <p:cNvSpPr>
            <a:spLocks noGrp="1"/>
          </p:cNvSpPr>
          <p:nvPr>
            <p:ph type="sldNum" sz="quarter" idx="12"/>
          </p:nvPr>
        </p:nvSpPr>
        <p:spPr/>
        <p:txBody>
          <a:bodyPr/>
          <a:lstStyle>
            <a:lvl1pPr>
              <a:defRPr/>
            </a:lvl1pPr>
          </a:lstStyle>
          <a:p>
            <a:pPr>
              <a:defRPr/>
            </a:pPr>
            <a:fld id="{26B7AB56-CD9A-8045-9F95-40876A8C3121}" type="slidenum">
              <a:rPr lang="en-US" altLang="en-US"/>
              <a:pPr>
                <a:defRPr/>
              </a:pPr>
              <a:t>‹#›</a:t>
            </a:fld>
            <a:endParaRPr lang="en-US" altLang="en-US" dirty="0"/>
          </a:p>
        </p:txBody>
      </p:sp>
    </p:spTree>
    <p:extLst>
      <p:ext uri="{BB962C8B-B14F-4D97-AF65-F5344CB8AC3E}">
        <p14:creationId xmlns:p14="http://schemas.microsoft.com/office/powerpoint/2010/main" val="355634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C4459-D040-D547-A55A-8746C7028CE8}"/>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AC75D90-C911-E248-A380-EB3C23EB6329}"/>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F93A218B-7717-954A-AC29-4736C7C002DB}"/>
              </a:ext>
            </a:extLst>
          </p:cNvPr>
          <p:cNvSpPr>
            <a:spLocks noGrp="1"/>
          </p:cNvSpPr>
          <p:nvPr>
            <p:ph type="sldNum" sz="quarter" idx="12"/>
          </p:nvPr>
        </p:nvSpPr>
        <p:spPr/>
        <p:txBody>
          <a:bodyPr/>
          <a:lstStyle>
            <a:lvl1pPr>
              <a:defRPr/>
            </a:lvl1pPr>
          </a:lstStyle>
          <a:p>
            <a:pPr>
              <a:defRPr/>
            </a:pPr>
            <a:fld id="{5422FAA7-1B88-2B4B-9BEC-BC134DD91212}" type="slidenum">
              <a:rPr lang="en-US" altLang="en-US"/>
              <a:pPr>
                <a:defRPr/>
              </a:pPr>
              <a:t>‹#›</a:t>
            </a:fld>
            <a:endParaRPr lang="en-US" altLang="en-US" dirty="0"/>
          </a:p>
        </p:txBody>
      </p:sp>
    </p:spTree>
    <p:extLst>
      <p:ext uri="{BB962C8B-B14F-4D97-AF65-F5344CB8AC3E}">
        <p14:creationId xmlns:p14="http://schemas.microsoft.com/office/powerpoint/2010/main" val="13784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35653C-4D01-DE4E-AFF2-E03D00B36793}"/>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B276B03-25C1-034A-9323-445EDD618CFF}"/>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F785FCE8-070F-3E49-9841-A51921946ED5}"/>
              </a:ext>
            </a:extLst>
          </p:cNvPr>
          <p:cNvSpPr>
            <a:spLocks noGrp="1"/>
          </p:cNvSpPr>
          <p:nvPr>
            <p:ph type="sldNum" sz="quarter" idx="12"/>
          </p:nvPr>
        </p:nvSpPr>
        <p:spPr/>
        <p:txBody>
          <a:bodyPr/>
          <a:lstStyle>
            <a:lvl1pPr>
              <a:defRPr/>
            </a:lvl1pPr>
          </a:lstStyle>
          <a:p>
            <a:pPr>
              <a:defRPr/>
            </a:pPr>
            <a:fld id="{FC43FE88-5F1B-0B45-A933-D1B1511408C4}" type="slidenum">
              <a:rPr lang="en-US" altLang="en-US"/>
              <a:pPr>
                <a:defRPr/>
              </a:pPr>
              <a:t>‹#›</a:t>
            </a:fld>
            <a:endParaRPr lang="en-US" altLang="en-US" dirty="0"/>
          </a:p>
        </p:txBody>
      </p:sp>
    </p:spTree>
    <p:extLst>
      <p:ext uri="{BB962C8B-B14F-4D97-AF65-F5344CB8AC3E}">
        <p14:creationId xmlns:p14="http://schemas.microsoft.com/office/powerpoint/2010/main" val="193477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7D4B921C-6C0C-6E40-84A7-2011682A3BAA}"/>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45B0BEB1-9ED5-754C-8FE8-55473374E7AD}"/>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2D431BF9-1EC7-164A-8137-FC42DCC34168}"/>
              </a:ext>
            </a:extLst>
          </p:cNvPr>
          <p:cNvSpPr>
            <a:spLocks noGrp="1"/>
          </p:cNvSpPr>
          <p:nvPr>
            <p:ph type="sldNum" sz="quarter" idx="12"/>
          </p:nvPr>
        </p:nvSpPr>
        <p:spPr/>
        <p:txBody>
          <a:bodyPr/>
          <a:lstStyle>
            <a:lvl1pPr>
              <a:defRPr/>
            </a:lvl1pPr>
          </a:lstStyle>
          <a:p>
            <a:pPr>
              <a:defRPr/>
            </a:pPr>
            <a:fld id="{7A083137-51B0-4642-B67A-A933CB14D1D6}" type="slidenum">
              <a:rPr lang="en-US" altLang="en-US"/>
              <a:pPr>
                <a:defRPr/>
              </a:pPr>
              <a:t>‹#›</a:t>
            </a:fld>
            <a:endParaRPr lang="en-US" altLang="en-US" dirty="0"/>
          </a:p>
        </p:txBody>
      </p:sp>
    </p:spTree>
    <p:extLst>
      <p:ext uri="{BB962C8B-B14F-4D97-AF65-F5344CB8AC3E}">
        <p14:creationId xmlns:p14="http://schemas.microsoft.com/office/powerpoint/2010/main" val="2966340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91FDF3F-4FE9-1B45-8BBA-F59764CE436D}"/>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5A947EB4-2F93-3F44-8F8C-B4691AD175D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E1129CA3-A8F9-6140-B665-AD00B8668F53}"/>
              </a:ext>
            </a:extLst>
          </p:cNvPr>
          <p:cNvSpPr>
            <a:spLocks noGrp="1"/>
          </p:cNvSpPr>
          <p:nvPr>
            <p:ph type="sldNum" sz="quarter" idx="12"/>
          </p:nvPr>
        </p:nvSpPr>
        <p:spPr/>
        <p:txBody>
          <a:bodyPr/>
          <a:lstStyle>
            <a:lvl1pPr>
              <a:defRPr/>
            </a:lvl1pPr>
          </a:lstStyle>
          <a:p>
            <a:pPr>
              <a:defRPr/>
            </a:pPr>
            <a:fld id="{0D0FD56E-DCE6-794F-A536-9188ADE9F169}" type="slidenum">
              <a:rPr lang="en-US" altLang="en-US"/>
              <a:pPr>
                <a:defRPr/>
              </a:pPr>
              <a:t>‹#›</a:t>
            </a:fld>
            <a:endParaRPr lang="en-US" altLang="en-US" dirty="0"/>
          </a:p>
        </p:txBody>
      </p:sp>
    </p:spTree>
    <p:extLst>
      <p:ext uri="{BB962C8B-B14F-4D97-AF65-F5344CB8AC3E}">
        <p14:creationId xmlns:p14="http://schemas.microsoft.com/office/powerpoint/2010/main" val="1724596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355A84E4-0220-8C4D-A734-653A96CB63BD}"/>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68D6605B-F6B6-D545-BDD8-A069227A78AE}"/>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C418C6ED-9630-974F-A6B4-585DDEB74FF0}"/>
              </a:ext>
            </a:extLst>
          </p:cNvPr>
          <p:cNvSpPr>
            <a:spLocks noGrp="1"/>
          </p:cNvSpPr>
          <p:nvPr>
            <p:ph type="sldNum" sz="quarter" idx="12"/>
          </p:nvPr>
        </p:nvSpPr>
        <p:spPr/>
        <p:txBody>
          <a:bodyPr/>
          <a:lstStyle>
            <a:lvl1pPr>
              <a:defRPr/>
            </a:lvl1pPr>
          </a:lstStyle>
          <a:p>
            <a:pPr>
              <a:defRPr/>
            </a:pPr>
            <a:fld id="{46105567-F03D-9C41-B866-A0A72B9D47B7}" type="slidenum">
              <a:rPr lang="en-US" altLang="en-US"/>
              <a:pPr>
                <a:defRPr/>
              </a:pPr>
              <a:t>‹#›</a:t>
            </a:fld>
            <a:endParaRPr lang="en-US" altLang="en-US" dirty="0"/>
          </a:p>
        </p:txBody>
      </p:sp>
    </p:spTree>
    <p:extLst>
      <p:ext uri="{BB962C8B-B14F-4D97-AF65-F5344CB8AC3E}">
        <p14:creationId xmlns:p14="http://schemas.microsoft.com/office/powerpoint/2010/main" val="165860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9A4C077-BA90-0640-9B39-56E1F91FD3EC}"/>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1BC9EC90-3CBD-3E48-A6A6-0B90020922A6}"/>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E10DDDB2-FDE1-924A-A92E-4DD7AEEC4C06}"/>
              </a:ext>
            </a:extLst>
          </p:cNvPr>
          <p:cNvSpPr>
            <a:spLocks noGrp="1"/>
          </p:cNvSpPr>
          <p:nvPr>
            <p:ph type="sldNum" sz="quarter" idx="12"/>
          </p:nvPr>
        </p:nvSpPr>
        <p:spPr/>
        <p:txBody>
          <a:bodyPr/>
          <a:lstStyle>
            <a:lvl1pPr>
              <a:defRPr/>
            </a:lvl1pPr>
          </a:lstStyle>
          <a:p>
            <a:pPr>
              <a:defRPr/>
            </a:pPr>
            <a:fld id="{F8135FCA-CE57-BC47-B9CB-56815FFE34D9}" type="slidenum">
              <a:rPr lang="en-US" altLang="en-US"/>
              <a:pPr>
                <a:defRPr/>
              </a:pPr>
              <a:t>‹#›</a:t>
            </a:fld>
            <a:endParaRPr lang="en-US" altLang="en-US" dirty="0"/>
          </a:p>
        </p:txBody>
      </p:sp>
    </p:spTree>
    <p:extLst>
      <p:ext uri="{BB962C8B-B14F-4D97-AF65-F5344CB8AC3E}">
        <p14:creationId xmlns:p14="http://schemas.microsoft.com/office/powerpoint/2010/main" val="2269689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E34B120-6A1C-504A-BAD8-2762F44DE09D}"/>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D8A9098B-C6FE-A94A-9AB5-2E672ACB8DE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7DFB02F9-4C4B-D846-A8B0-EFBEFCD61830}"/>
              </a:ext>
            </a:extLst>
          </p:cNvPr>
          <p:cNvSpPr>
            <a:spLocks noGrp="1"/>
          </p:cNvSpPr>
          <p:nvPr>
            <p:ph type="sldNum" sz="quarter" idx="12"/>
          </p:nvPr>
        </p:nvSpPr>
        <p:spPr/>
        <p:txBody>
          <a:bodyPr/>
          <a:lstStyle>
            <a:lvl1pPr>
              <a:defRPr/>
            </a:lvl1pPr>
          </a:lstStyle>
          <a:p>
            <a:pPr>
              <a:defRPr/>
            </a:pPr>
            <a:fld id="{E14BB1F5-0893-2C4A-9451-2D6DC8E8904D}" type="slidenum">
              <a:rPr lang="en-US" altLang="en-US"/>
              <a:pPr>
                <a:defRPr/>
              </a:pPr>
              <a:t>‹#›</a:t>
            </a:fld>
            <a:endParaRPr lang="en-US" altLang="en-US" dirty="0"/>
          </a:p>
        </p:txBody>
      </p:sp>
    </p:spTree>
    <p:extLst>
      <p:ext uri="{BB962C8B-B14F-4D97-AF65-F5344CB8AC3E}">
        <p14:creationId xmlns:p14="http://schemas.microsoft.com/office/powerpoint/2010/main" val="2887893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1E234C1-D7DB-F84E-B7E2-5EFE53FD8D7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E8C3DB87-E892-2B4C-95B2-B1E0409D5000}"/>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D05239D2-0B34-BE4F-8500-8C2F19FDC3C6}"/>
              </a:ext>
            </a:extLst>
          </p:cNvPr>
          <p:cNvSpPr>
            <a:spLocks noGrp="1"/>
          </p:cNvSpPr>
          <p:nvPr>
            <p:ph type="sldNum" sz="quarter" idx="12"/>
          </p:nvPr>
        </p:nvSpPr>
        <p:spPr/>
        <p:txBody>
          <a:bodyPr/>
          <a:lstStyle>
            <a:lvl1pPr>
              <a:defRPr/>
            </a:lvl1pPr>
          </a:lstStyle>
          <a:p>
            <a:pPr>
              <a:defRPr/>
            </a:pPr>
            <a:fld id="{251AF814-7DE1-A844-B734-C6B450430A71}" type="slidenum">
              <a:rPr lang="en-US" altLang="en-US"/>
              <a:pPr>
                <a:defRPr/>
              </a:pPr>
              <a:t>‹#›</a:t>
            </a:fld>
            <a:endParaRPr lang="en-US" altLang="en-US" dirty="0"/>
          </a:p>
        </p:txBody>
      </p:sp>
    </p:spTree>
    <p:extLst>
      <p:ext uri="{BB962C8B-B14F-4D97-AF65-F5344CB8AC3E}">
        <p14:creationId xmlns:p14="http://schemas.microsoft.com/office/powerpoint/2010/main" val="2866429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16999C-8D6C-9743-AE60-9DD00099B13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FDA3E93-EDC7-A44F-8514-A5F2617202BA}"/>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72F1E45-4A24-D64A-8443-E4D7F003CCF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0E263BEF-AE5C-B549-A9FA-AB06D68B1B8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5F2C138F-95DF-E54E-B85D-E0A58750C2EF}"/>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564E0101-23C1-9343-8245-FD5869524C3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hyperlink" Target="https://chandra.harvard.edu/photo/2025/j1610/"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65">
            <a:extLst>
              <a:ext uri="{FF2B5EF4-FFF2-40B4-BE49-F238E27FC236}">
                <a16:creationId xmlns:a16="http://schemas.microsoft.com/office/drawing/2014/main" id="{06652DBC-F81A-7B4A-9C70-745B599366F9}"/>
              </a:ext>
            </a:extLst>
          </p:cNvPr>
          <p:cNvSpPr txBox="1">
            <a:spLocks noChangeArrowheads="1"/>
          </p:cNvSpPr>
          <p:nvPr/>
        </p:nvSpPr>
        <p:spPr bwMode="auto">
          <a:xfrm>
            <a:off x="663575" y="785813"/>
            <a:ext cx="8012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sz="1800" b="1">
                <a:latin typeface="Cambria" panose="02040503050406030204" pitchFamily="18" charset="0"/>
                <a:ea typeface="MS Mincho" panose="02020609040205080304" pitchFamily="49" charset="-128"/>
                <a:cs typeface="Times New Roman" panose="02020603050405020304" pitchFamily="18" charset="0"/>
              </a:rPr>
              <a:t>NASA's Chandra Sees Surprisingly Strong Black Hole Jet at Cosmic "Noon"</a:t>
            </a:r>
          </a:p>
        </p:txBody>
      </p:sp>
      <p:sp>
        <p:nvSpPr>
          <p:cNvPr id="3074" name="Rectangle 2">
            <a:extLst>
              <a:ext uri="{FF2B5EF4-FFF2-40B4-BE49-F238E27FC236}">
                <a16:creationId xmlns:a16="http://schemas.microsoft.com/office/drawing/2014/main" id="{014C597A-34E9-D445-9E30-CA38ED525893}"/>
              </a:ext>
            </a:extLst>
          </p:cNvPr>
          <p:cNvSpPr>
            <a:spLocks noGrp="1" noChangeArrowheads="1"/>
          </p:cNvSpPr>
          <p:nvPr>
            <p:ph type="title"/>
          </p:nvPr>
        </p:nvSpPr>
        <p:spPr>
          <a:xfrm>
            <a:off x="685800" y="76200"/>
            <a:ext cx="7772400" cy="762000"/>
          </a:xfrm>
        </p:spPr>
        <p:txBody>
          <a:bodyPr/>
          <a:lstStyle/>
          <a:p>
            <a:r>
              <a:rPr lang="en-US" altLang="en-US" sz="4000" b="1"/>
              <a:t>Chandra Science Highlight</a:t>
            </a:r>
          </a:p>
        </p:txBody>
      </p:sp>
      <p:pic>
        <p:nvPicPr>
          <p:cNvPr id="3075" name="Picture 4">
            <a:extLst>
              <a:ext uri="{FF2B5EF4-FFF2-40B4-BE49-F238E27FC236}">
                <a16:creationId xmlns:a16="http://schemas.microsoft.com/office/drawing/2014/main" id="{FC4BEAA3-584E-8841-B9D1-A436802AC3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3513"/>
            <a:ext cx="990600"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8">
            <a:extLst>
              <a:ext uri="{FF2B5EF4-FFF2-40B4-BE49-F238E27FC236}">
                <a16:creationId xmlns:a16="http://schemas.microsoft.com/office/drawing/2014/main" id="{EB330FDC-3CED-904C-8FF9-DB90080A9D34}"/>
              </a:ext>
            </a:extLst>
          </p:cNvPr>
          <p:cNvSpPr txBox="1">
            <a:spLocks noChangeArrowheads="1"/>
          </p:cNvSpPr>
          <p:nvPr/>
        </p:nvSpPr>
        <p:spPr bwMode="auto">
          <a:xfrm>
            <a:off x="6361113" y="6172200"/>
            <a:ext cx="2362200" cy="461963"/>
          </a:xfrm>
          <a:prstGeom prst="rect">
            <a:avLst/>
          </a:prstGeom>
          <a:noFill/>
          <a:ln w="9525">
            <a:noFill/>
            <a:miter lim="800000"/>
            <a:headEnd/>
            <a:tailEnd/>
          </a:ln>
        </p:spPr>
        <p:txBody>
          <a:bodyPr>
            <a:spAutoFit/>
          </a:bodyPr>
          <a:lstStyle/>
          <a:p>
            <a:pPr>
              <a:spcBef>
                <a:spcPct val="50000"/>
              </a:spcBef>
              <a:defRPr/>
            </a:pPr>
            <a:r>
              <a:rPr lang="en-US" altLang="en-US" sz="2400" b="1" dirty="0">
                <a:latin typeface="+mn-lt"/>
              </a:rPr>
              <a:t>June 2025 </a:t>
            </a:r>
          </a:p>
        </p:txBody>
      </p:sp>
      <p:sp>
        <p:nvSpPr>
          <p:cNvPr id="3077" name="Rectangle 155">
            <a:extLst>
              <a:ext uri="{FF2B5EF4-FFF2-40B4-BE49-F238E27FC236}">
                <a16:creationId xmlns:a16="http://schemas.microsoft.com/office/drawing/2014/main" id="{D79145BE-D89F-8E40-8EDD-52F2971F2C18}"/>
              </a:ext>
            </a:extLst>
          </p:cNvPr>
          <p:cNvSpPr>
            <a:spLocks noChangeArrowheads="1"/>
          </p:cNvSpPr>
          <p:nvPr/>
        </p:nvSpPr>
        <p:spPr bwMode="auto">
          <a:xfrm>
            <a:off x="5051425" y="5856288"/>
            <a:ext cx="3581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n-US" altLang="en-US"/>
          </a:p>
        </p:txBody>
      </p:sp>
      <p:sp>
        <p:nvSpPr>
          <p:cNvPr id="3078" name="TextBox 3">
            <a:extLst>
              <a:ext uri="{FF2B5EF4-FFF2-40B4-BE49-F238E27FC236}">
                <a16:creationId xmlns:a16="http://schemas.microsoft.com/office/drawing/2014/main" id="{42023A5A-8594-FB4F-ABFD-35BD84590640}"/>
              </a:ext>
            </a:extLst>
          </p:cNvPr>
          <p:cNvSpPr txBox="1">
            <a:spLocks noChangeArrowheads="1"/>
          </p:cNvSpPr>
          <p:nvPr/>
        </p:nvSpPr>
        <p:spPr bwMode="auto">
          <a:xfrm>
            <a:off x="360363" y="6135688"/>
            <a:ext cx="43815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b="1">
                <a:latin typeface="Calibri" panose="020F0502020204030204" pitchFamily="34" charset="0"/>
              </a:rPr>
              <a:t>The Chandra X-ray Center is operated for NASA by the Smithsonian Astrophysical Observatory</a:t>
            </a:r>
            <a:r>
              <a:rPr lang="en-US" altLang="en-US" b="1"/>
              <a:t> </a:t>
            </a:r>
          </a:p>
        </p:txBody>
      </p:sp>
      <p:pic>
        <p:nvPicPr>
          <p:cNvPr id="3079" name="Picture 19" descr="logos.gif">
            <a:extLst>
              <a:ext uri="{FF2B5EF4-FFF2-40B4-BE49-F238E27FC236}">
                <a16:creationId xmlns:a16="http://schemas.microsoft.com/office/drawing/2014/main" id="{6AFB0923-CB78-494C-8916-46CCC6680E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1425" y="6175375"/>
            <a:ext cx="12731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88FAA9DB-4FB7-9743-AE0F-81936D8D5955}"/>
              </a:ext>
            </a:extLst>
          </p:cNvPr>
          <p:cNvSpPr txBox="1"/>
          <p:nvPr/>
        </p:nvSpPr>
        <p:spPr>
          <a:xfrm>
            <a:off x="4959350" y="1162050"/>
            <a:ext cx="3911600" cy="5016500"/>
          </a:xfrm>
          <a:prstGeom prst="rect">
            <a:avLst/>
          </a:prstGeom>
          <a:noFill/>
        </p:spPr>
        <p:txBody>
          <a:bodyPr>
            <a:spAutoFit/>
          </a:bodyPr>
          <a:lstStyle/>
          <a:p>
            <a:pP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Scientists have discovered a powerful jet blasting away from a black hole about 3 billion years after the big bang. This jet is so distant that astronomers can only detect it because its particles boost photons in the cosmic microwave background to X-ray energies.</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NASA’s Chandra X-ray Observatory detected this black hole and jet plus another almost equally distant black hole and jet.</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One of the jets is surprisingly powerful, with its particles carrying roughly half as much energy as the intense light from hot gas orbiting the black hole.</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Combining X-ray with radio data from the VLA allows astronomers to investigate how black holes shaped their surroundings during a critical era – called “cosmic noon” – when galaxy and black hole growth were at their peak.</a:t>
            </a:r>
          </a:p>
          <a:p>
            <a:pPr algn="just">
              <a:defRPr/>
            </a:pPr>
            <a:endParaRPr lang="en-US" sz="1000" b="1" dirty="0">
              <a:ea typeface="MS Mincho" panose="02020609040205080304" pitchFamily="49" charset="-128"/>
              <a:cs typeface="Times New Roman" panose="02020603050405020304" pitchFamily="18" charset="0"/>
            </a:endParaRPr>
          </a:p>
          <a:p>
            <a:pPr algn="just">
              <a:defRPr/>
            </a:pPr>
            <a:r>
              <a:rPr lang="en-US" sz="1000" b="1" dirty="0">
                <a:ea typeface="MS Mincho" panose="02020609040205080304" pitchFamily="49" charset="-128"/>
                <a:cs typeface="Times New Roman" panose="02020603050405020304" pitchFamily="18" charset="0"/>
              </a:rPr>
              <a:t>Distance estimate</a:t>
            </a:r>
            <a:r>
              <a:rPr lang="en-US" sz="1000" dirty="0">
                <a:ea typeface="MS Mincho" panose="02020609040205080304" pitchFamily="49" charset="-128"/>
                <a:cs typeface="Times New Roman" panose="02020603050405020304" pitchFamily="18" charset="0"/>
              </a:rPr>
              <a:t>: 11.6 billion light-years</a:t>
            </a:r>
          </a:p>
          <a:p>
            <a:pPr algn="just">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Credits</a:t>
            </a:r>
            <a:r>
              <a:rPr lang="en-US" sz="1000" dirty="0">
                <a:ea typeface="MS Mincho" panose="02020609040205080304" pitchFamily="49" charset="-128"/>
                <a:cs typeface="Times New Roman" panose="02020603050405020304" pitchFamily="18" charset="0"/>
              </a:rPr>
              <a:t>: X-ray: NASA/CXC/CfA/J. </a:t>
            </a:r>
            <a:r>
              <a:rPr lang="en-US" sz="1000" dirty="0" err="1">
                <a:ea typeface="MS Mincho" panose="02020609040205080304" pitchFamily="49" charset="-128"/>
                <a:cs typeface="Times New Roman" panose="02020603050405020304" pitchFamily="18" charset="0"/>
              </a:rPr>
              <a:t>Maithil</a:t>
            </a:r>
            <a:r>
              <a:rPr lang="en-US" sz="1000" dirty="0">
                <a:ea typeface="MS Mincho" panose="02020609040205080304" pitchFamily="49" charset="-128"/>
                <a:cs typeface="Times New Roman" panose="02020603050405020304" pitchFamily="18" charset="0"/>
              </a:rPr>
              <a:t> et al.; Illustration: NASA/CXC/SAO/M. Weiss; Image Processing: NASA/CXC/SAO/N. Wolk</a:t>
            </a:r>
          </a:p>
          <a:p>
            <a:pPr>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Instrument</a:t>
            </a:r>
            <a:r>
              <a:rPr lang="en-US" sz="1000" dirty="0">
                <a:ea typeface="MS Mincho" panose="02020609040205080304" pitchFamily="49" charset="-128"/>
                <a:cs typeface="Times New Roman" panose="02020603050405020304" pitchFamily="18" charset="0"/>
              </a:rPr>
              <a:t>: ACIS</a:t>
            </a:r>
          </a:p>
          <a:p>
            <a:pPr>
              <a:defRPr/>
            </a:pPr>
            <a:endParaRPr lang="en-US" sz="1000"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Reference: </a:t>
            </a:r>
            <a:r>
              <a:rPr lang="en-US" sz="1000" dirty="0" err="1">
                <a:ea typeface="MS Mincho" panose="02020609040205080304" pitchFamily="49" charset="-128"/>
                <a:cs typeface="Times New Roman" panose="02020603050405020304" pitchFamily="18" charset="0"/>
              </a:rPr>
              <a:t>Maithil</a:t>
            </a:r>
            <a:r>
              <a:rPr lang="en-US" sz="1000" dirty="0">
                <a:ea typeface="MS Mincho" panose="02020609040205080304" pitchFamily="49" charset="-128"/>
                <a:cs typeface="Times New Roman" panose="02020603050405020304" pitchFamily="18" charset="0"/>
              </a:rPr>
              <a:t>, J. et al., 2025., ApJ., Accepted; 246th AAS Meeting. </a:t>
            </a:r>
          </a:p>
          <a:p>
            <a:pPr>
              <a:defRPr/>
            </a:pPr>
            <a:endParaRPr lang="en-US" sz="1000" b="1" dirty="0"/>
          </a:p>
          <a:p>
            <a:pPr>
              <a:defRPr/>
            </a:pPr>
            <a:r>
              <a:rPr lang="en-US" sz="1000" b="1" dirty="0"/>
              <a:t>More information</a:t>
            </a:r>
            <a:r>
              <a:rPr lang="en-US" sz="1000" dirty="0"/>
              <a:t>: The detailed caption and other graphics materials are here:</a:t>
            </a:r>
          </a:p>
          <a:p>
            <a:pPr>
              <a:defRPr/>
            </a:pPr>
            <a:r>
              <a:rPr lang="en-US" sz="1000" dirty="0">
                <a:hlinkClick r:id="rId5"/>
              </a:rPr>
              <a:t>https://chandra.harvard.edu/photo/2025/j1610/</a:t>
            </a:r>
            <a:r>
              <a:rPr lang="en-US" sz="1000" dirty="0"/>
              <a:t> </a:t>
            </a:r>
          </a:p>
        </p:txBody>
      </p:sp>
      <p:sp>
        <p:nvSpPr>
          <p:cNvPr id="3081" name="TextBox 19">
            <a:extLst>
              <a:ext uri="{FF2B5EF4-FFF2-40B4-BE49-F238E27FC236}">
                <a16:creationId xmlns:a16="http://schemas.microsoft.com/office/drawing/2014/main" id="{86AE9A69-FDFD-2A43-AADB-E1E15ADEC253}"/>
              </a:ext>
            </a:extLst>
          </p:cNvPr>
          <p:cNvSpPr txBox="1">
            <a:spLocks noChangeArrowheads="1"/>
          </p:cNvSpPr>
          <p:nvPr/>
        </p:nvSpPr>
        <p:spPr bwMode="auto">
          <a:xfrm>
            <a:off x="381000" y="4376738"/>
            <a:ext cx="44704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spcBef>
                <a:spcPts val="900"/>
              </a:spcBef>
              <a:spcAft>
                <a:spcPts val="900"/>
              </a:spcAft>
            </a:pPr>
            <a:r>
              <a:rPr lang="en-US" altLang="en-US" sz="1000" i="1">
                <a:ea typeface="MS Mincho" panose="02020609040205080304" pitchFamily="49" charset="-128"/>
                <a:cs typeface="Times New Roman" panose="02020603050405020304" pitchFamily="18" charset="0"/>
              </a:rPr>
              <a:t>The main graphic is an artist’s concept showing material in a disk that is falling towards a supermassive black hole. Jets are blasting away from the black hole towards the upper right and lower left. The black hole is located 11.6 billion light-years from Earth when the density and energy of the cosmic microwave background (CMB), the leftover glow from the big bang, were much higher than they are now. As the electrons in the jets fly away from the black hole, they move through the sea of CMB radiation and collide with microwave photons. These collisions boost the energy of the photons up into the X-ray band allowing them to be detected along the jet by Chandra - shown in the inset - even at its great distance.</a:t>
            </a:r>
          </a:p>
        </p:txBody>
      </p:sp>
      <p:pic>
        <p:nvPicPr>
          <p:cNvPr id="3082" name="Picture 2" descr="&#10;AI-generated content may be incorrect.">
            <a:extLst>
              <a:ext uri="{FF2B5EF4-FFF2-40B4-BE49-F238E27FC236}">
                <a16:creationId xmlns:a16="http://schemas.microsoft.com/office/drawing/2014/main" id="{28746EEE-E928-DB46-8129-2494B8A93D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430338"/>
            <a:ext cx="4284663"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18983</TotalTime>
  <Words>400</Words>
  <Application>Microsoft Macintosh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Times New Roman</vt:lpstr>
      <vt:lpstr>Arial</vt:lpstr>
      <vt:lpstr>Calibri</vt:lpstr>
      <vt:lpstr>Cambria</vt:lpstr>
      <vt:lpstr>MS Mincho</vt:lpstr>
      <vt:lpstr>Office Theme</vt:lpstr>
      <vt:lpstr>Chandra Science Highlight</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851</cp:revision>
  <cp:lastPrinted>2022-11-09T14:42:17Z</cp:lastPrinted>
  <dcterms:created xsi:type="dcterms:W3CDTF">2000-04-21T21:07:13Z</dcterms:created>
  <dcterms:modified xsi:type="dcterms:W3CDTF">2026-01-15T13:50:31Z</dcterms:modified>
</cp:coreProperties>
</file>