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7" autoAdjust="0"/>
    <p:restoredTop sz="94578" autoAdjust="0"/>
  </p:normalViewPr>
  <p:slideViewPr>
    <p:cSldViewPr snapToGrid="0" snapToObjects="1">
      <p:cViewPr varScale="1">
        <p:scale>
          <a:sx n="89" d="100"/>
          <a:sy n="89" d="100"/>
        </p:scale>
        <p:origin x="1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907D37-B4C6-554A-8788-074ABD3039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B42B3A-66EF-884A-BDF7-A7B17436B4A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 smtClean="0"/>
            </a:lvl1pPr>
          </a:lstStyle>
          <a:p>
            <a:pPr>
              <a:defRPr/>
            </a:pPr>
            <a:fld id="{E0798D13-07C6-8949-AF43-797CD8344B49}" type="datetimeFigureOut">
              <a:rPr lang="en-US"/>
              <a:pPr>
                <a:defRPr/>
              </a:pPr>
              <a:t>1/15/26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CF99874-C12A-A046-A77F-6B217EFE1F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74F34AB-EEB6-5B4D-B292-E3D7C9062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8681C-9BE4-CD4F-855C-6F8413791D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070B1-3BA2-B840-A75A-3DDA351BFA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925" y="8831263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AA22117-3DED-1E4C-B637-76F66C35C5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Slide Image Placeholder 1">
            <a:extLst>
              <a:ext uri="{FF2B5EF4-FFF2-40B4-BE49-F238E27FC236}">
                <a16:creationId xmlns:a16="http://schemas.microsoft.com/office/drawing/2014/main" id="{B002EF99-B01D-BD4F-867F-567BA802AA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Notes Placeholder 2">
            <a:extLst>
              <a:ext uri="{FF2B5EF4-FFF2-40B4-BE49-F238E27FC236}">
                <a16:creationId xmlns:a16="http://schemas.microsoft.com/office/drawing/2014/main" id="{AB234366-25AC-4946-9458-D692A6CD9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099" name="Slide Number Placeholder 3">
            <a:extLst>
              <a:ext uri="{FF2B5EF4-FFF2-40B4-BE49-F238E27FC236}">
                <a16:creationId xmlns:a16="http://schemas.microsoft.com/office/drawing/2014/main" id="{C915657C-89CD-454E-9890-D6CC8EF06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195105-B038-0040-A0FF-28921875C920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2CFB0-735A-884C-B797-04F150168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60BFD-0F5F-F642-9424-82DB5771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AB869-F527-564A-86FB-BE167C32F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9B166-C3FF-2C4B-813F-9AB5133C86F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598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2AD2C-8892-CA4C-A91F-659256B5D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3D7E5-F883-5A43-AE42-A4C623EEB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70D1C-BA5F-F84F-8F63-CCC74B630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A2CEC-39D4-1943-904E-CA13CB16C9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785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99FFD-B028-E944-9693-C9E990A4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A9DCC-D713-CB48-A2FD-450573E9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9EBC8-D4C2-A243-94EC-3A7D531A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BBC43-97A6-DF44-AB30-38A91F3E9DC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96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66F8A-2B90-3D48-B36E-2A4956673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26B0C-8FA8-9146-9B1F-675A3A919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590C9-54C5-3A4F-B3C6-D1E86EBB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4774-BDD4-2242-B3E2-E2D72BD85CC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946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167A-233E-3F40-8EBA-D413B3413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FDB95-4D42-3244-8643-ADE1F689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BD9CB-3BB0-E34C-869C-91577B46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A3C2D-A0A4-BA4D-91FF-E8FFA6FCE4A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11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902A1C-F7C4-CC41-80B3-F71FD886F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DBEFA4-AB0D-4C4B-B529-B0F4D832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FAFCA4-FBBC-0743-8C6D-A19CD9AC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0A20-F07A-6945-B1D7-2142D65D19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811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64731E-6274-754A-9F98-B5594B696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518779-D879-C648-A473-F81998246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6D18CA-6F80-4043-95C5-AC309D4C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3843F-5529-2248-9C2C-2625DA2EBD2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53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97F5AEE-7EA6-CF41-AAD3-359966B37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C043F64-BDD6-3E42-A4CB-4C2DD7CB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DB45DA-1EC5-C94B-8DAE-A86E5E406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C5DAD-8117-1C4D-8D9A-1E2DC4B3E6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311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2B455C-BA65-944E-AD68-9ECB6D795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5A10DB-7A50-3342-8916-21CA892A8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D49C1-E2E7-004A-A6EC-22A58ECB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A2289-F0E4-4349-9C98-2A5BAFCE0DF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1430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5DEAD4-2BDB-2145-B125-A3FD3F88B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BD4F75D-03FF-784B-A44B-B11C346FF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15AE30-EBBB-A445-B0A3-8FAB2D48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06D66-81ED-1549-9DB8-0B7BC5F46DC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450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B1C2549-E516-2C40-908B-393BD8C9E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5A99F6-341E-5546-A15B-16190C9B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C461B6-0BF7-5F4C-BA18-394D6433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3E070-2AD9-4446-9736-57F79D7D1FC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668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0D35B39-D11D-814E-84FE-1AA2AB113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406E76F-6695-504F-89A7-7038B9DA6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21907-DECE-AA41-95A5-1DAAC728F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65ADD-9BC9-C34D-BFA9-53D7C8F1CF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3CEB1-F4EA-294C-9772-D473CC162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D021F53-A888-DE4B-BA6F-5EF1F863606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handra.harvard.edu/photo/2025/baby/" TargetMode="External"/><Relationship Id="rId5" Type="http://schemas.openxmlformats.org/officeDocument/2006/relationships/hyperlink" Target="https://iopscience.iop.org/article/10.3847/1538-4357/ade151" TargetMode="Externa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65">
            <a:extLst>
              <a:ext uri="{FF2B5EF4-FFF2-40B4-BE49-F238E27FC236}">
                <a16:creationId xmlns:a16="http://schemas.microsoft.com/office/drawing/2014/main" id="{1CDE21C3-14D8-7645-83BF-12F6B7464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784225"/>
            <a:ext cx="8012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NASA's Chandra Finds Baby Exoplanet is Shrinking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0D01A79F-8A6B-0F43-8649-09689F7E21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762000"/>
          </a:xfrm>
        </p:spPr>
        <p:txBody>
          <a:bodyPr/>
          <a:lstStyle/>
          <a:p>
            <a:r>
              <a:rPr lang="en-US" altLang="en-US" sz="4000" b="1"/>
              <a:t>Chandra Science Highlight</a:t>
            </a:r>
          </a:p>
        </p:txBody>
      </p:sp>
      <p:pic>
        <p:nvPicPr>
          <p:cNvPr id="3075" name="Picture 4">
            <a:extLst>
              <a:ext uri="{FF2B5EF4-FFF2-40B4-BE49-F238E27FC236}">
                <a16:creationId xmlns:a16="http://schemas.microsoft.com/office/drawing/2014/main" id="{6C4B41EA-0090-1643-843B-353B84086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3513"/>
            <a:ext cx="9906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8">
            <a:extLst>
              <a:ext uri="{FF2B5EF4-FFF2-40B4-BE49-F238E27FC236}">
                <a16:creationId xmlns:a16="http://schemas.microsoft.com/office/drawing/2014/main" id="{0D8FE87E-B54E-2441-9DF3-A27132F16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61722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400" b="1" dirty="0">
                <a:latin typeface="+mn-lt"/>
              </a:rPr>
              <a:t>July 2025 </a:t>
            </a:r>
          </a:p>
        </p:txBody>
      </p:sp>
      <p:sp>
        <p:nvSpPr>
          <p:cNvPr id="3077" name="Rectangle 155">
            <a:extLst>
              <a:ext uri="{FF2B5EF4-FFF2-40B4-BE49-F238E27FC236}">
                <a16:creationId xmlns:a16="http://schemas.microsoft.com/office/drawing/2014/main" id="{829B55EB-A5C3-F943-B4BB-B9AEFB722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425" y="5856288"/>
            <a:ext cx="3581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8" name="TextBox 3">
            <a:extLst>
              <a:ext uri="{FF2B5EF4-FFF2-40B4-BE49-F238E27FC236}">
                <a16:creationId xmlns:a16="http://schemas.microsoft.com/office/drawing/2014/main" id="{E1A2800D-7E71-234E-8DD5-EA1FDD226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6135688"/>
            <a:ext cx="43815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latin typeface="Calibri" panose="020F0502020204030204" pitchFamily="34" charset="0"/>
              </a:rPr>
              <a:t>The Chandra X-ray Center is operated for NASA by the Smithsonian Astrophysical Observatory</a:t>
            </a:r>
            <a:r>
              <a:rPr lang="en-US" altLang="en-US" b="1"/>
              <a:t> </a:t>
            </a:r>
          </a:p>
        </p:txBody>
      </p:sp>
      <p:pic>
        <p:nvPicPr>
          <p:cNvPr id="3079" name="Picture 19" descr="logos.gif">
            <a:extLst>
              <a:ext uri="{FF2B5EF4-FFF2-40B4-BE49-F238E27FC236}">
                <a16:creationId xmlns:a16="http://schemas.microsoft.com/office/drawing/2014/main" id="{5C3A3591-F3CA-0840-A6A9-459BC8105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425" y="6175375"/>
            <a:ext cx="12731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6C7F5C7-1708-454A-85BD-86B539F89180}"/>
              </a:ext>
            </a:extLst>
          </p:cNvPr>
          <p:cNvSpPr txBox="1"/>
          <p:nvPr/>
        </p:nvSpPr>
        <p:spPr>
          <a:xfrm>
            <a:off x="4951413" y="1208088"/>
            <a:ext cx="3911600" cy="4556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A very young planet is shrinking due to a barrage of X-rays from its host star, according to a new study from NASA’s Chandra X-ray Observatory.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TOI 1227b is a planet that orbits its faint red star at just a fraction of the distance that Mercury is from the Sun.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Chandra data shows its star is unleashing a torrent of high-energy radiation onto TOI 1227b, stripping away the planet’s atmosphere.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Astronomers estimate TOI 1227 b will lose enough mass that it will go from the size of Jupiter down to a small barren world because of this onslaught.</a:t>
            </a:r>
          </a:p>
          <a:p>
            <a:pPr algn="just">
              <a:defRPr/>
            </a:pPr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Distance estimate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330 light-years</a:t>
            </a:r>
          </a:p>
          <a:p>
            <a:pPr algn="just">
              <a:defRPr/>
            </a:pPr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Credits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X-ray: NASA/CXC/RIT/A. Varga et al.; Illustration: NASA/CXC/SAO/M. Weiss; Image Processing: NASA/CXC/SAO/N. Wolk</a:t>
            </a:r>
          </a:p>
          <a:p>
            <a:pPr>
              <a:defRPr/>
            </a:pPr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Instrument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ACIS</a:t>
            </a:r>
          </a:p>
          <a:p>
            <a:pPr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Reference: 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Varga, A. et al. 2025, ApJ, 988, 128; 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  <a:hlinkClick r:id="rId5"/>
              </a:rPr>
              <a:t>10.3847/1538-4357/ade151</a:t>
            </a: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sz="1000" b="1" dirty="0"/>
              <a:t>More information</a:t>
            </a:r>
            <a:r>
              <a:rPr lang="en-US" sz="1000" dirty="0"/>
              <a:t>: The detailed caption and other graphics materials are here: </a:t>
            </a:r>
            <a:r>
              <a:rPr lang="en-US" sz="1000" dirty="0">
                <a:hlinkClick r:id="rId6"/>
              </a:rPr>
              <a:t>https://chandra.harvard.edu/photo/2025/baby/</a:t>
            </a:r>
            <a:r>
              <a:rPr lang="en-US" sz="1000" dirty="0"/>
              <a:t> </a:t>
            </a:r>
          </a:p>
        </p:txBody>
      </p:sp>
      <p:sp>
        <p:nvSpPr>
          <p:cNvPr id="3081" name="TextBox 19">
            <a:extLst>
              <a:ext uri="{FF2B5EF4-FFF2-40B4-BE49-F238E27FC236}">
                <a16:creationId xmlns:a16="http://schemas.microsoft.com/office/drawing/2014/main" id="{EC3000DE-3961-7F41-9250-A8CAD632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38" y="4402138"/>
            <a:ext cx="44704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altLang="en-US" sz="1000" i="1">
                <a:ea typeface="MS Mincho" panose="02020609040205080304" pitchFamily="49" charset="-128"/>
                <a:cs typeface="Times New Roman" panose="02020603050405020304" pitchFamily="18" charset="0"/>
              </a:rPr>
              <a:t>This graphic is an artist’s concept showing what astronomers think is happening around the star TOI 1227 and a planet that is orbiting it at a fraction of the distance between Mercury and the Sun. This “baby” planet, called TOI 1227b, is only about 8 million years old, about a thousand times younger than our Sun. The main panel is an artist’s concept that shows the Jupiter-sized planet (lower left) around TOI 1227, which is a faint red star. Powerful X-rays from the star’s surface are tearing away the atmosphere of the planet, represented by the blue tail. The star’s X-rays may eventually completely remove the atmosphere. A Chandra image of TOI 1227 is shown in the inset.</a:t>
            </a:r>
          </a:p>
        </p:txBody>
      </p:sp>
      <p:pic>
        <p:nvPicPr>
          <p:cNvPr id="3082" name="Picture 4">
            <a:extLst>
              <a:ext uri="{FF2B5EF4-FFF2-40B4-BE49-F238E27FC236}">
                <a16:creationId xmlns:a16="http://schemas.microsoft.com/office/drawing/2014/main" id="{4ED3725A-8346-0C47-9964-33D87656A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450975"/>
            <a:ext cx="425767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19012</TotalTime>
  <Words>359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Times New Roman</vt:lpstr>
      <vt:lpstr>Arial</vt:lpstr>
      <vt:lpstr>Calibri</vt:lpstr>
      <vt:lpstr>Cambria</vt:lpstr>
      <vt:lpstr>MS Mincho</vt:lpstr>
      <vt:lpstr>Office Theme</vt:lpstr>
      <vt:lpstr>Chandra Science Highlight</vt:lpstr>
    </vt:vector>
  </TitlesOfParts>
  <Company>smithsonian astrophysical obs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Chandra Science Highlights</dc:title>
  <dc:creator>psullivan</dc:creator>
  <cp:lastModifiedBy>Microsoft Office User</cp:lastModifiedBy>
  <cp:revision>858</cp:revision>
  <cp:lastPrinted>2022-11-09T14:42:17Z</cp:lastPrinted>
  <dcterms:created xsi:type="dcterms:W3CDTF">2000-04-21T21:07:13Z</dcterms:created>
  <dcterms:modified xsi:type="dcterms:W3CDTF">2026-01-15T13:50:15Z</dcterms:modified>
</cp:coreProperties>
</file>